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6" r:id="rId5"/>
  </p:sldIdLst>
  <p:sldSz cx="7667625" cy="10799763"/>
  <p:notesSz cx="6858000" cy="9144000"/>
  <p:custDataLst>
    <p:tags r:id="rId8"/>
  </p:custDataLst>
  <p:defaultTextStyle>
    <a:defPPr>
      <a:defRPr lang="fr-FR"/>
    </a:defPPr>
    <a:lvl1pPr marL="0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1pPr>
    <a:lvl2pPr marL="503574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2pPr>
    <a:lvl3pPr marL="1007147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3pPr>
    <a:lvl4pPr marL="1510721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4pPr>
    <a:lvl5pPr marL="2014293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5pPr>
    <a:lvl6pPr marL="2517868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6pPr>
    <a:lvl7pPr marL="3021439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7pPr>
    <a:lvl8pPr marL="3525013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8pPr>
    <a:lvl9pPr marL="4028586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FA0B608-B2B6-781D-5406-AD8AB0ABE99D}" name="Helen Slee" initials="HS" userId="S::helen.slee1@england.nhs.uk::bf8fc15b-0b46-46b6-9778-cfc4cb12bc00" providerId="AD"/>
  <p188:author id="{6E61F70F-BB64-7CB3-0634-B0255BA29B0B}" name="Eileen Irvin" initials="EI" userId="S::Eileen.Irvin@ipsos.com::4c3c4c71-e8dc-44c3-86ef-59243734f2b4" providerId="AD"/>
  <p188:author id="{23B3FD16-7C58-AD3C-7801-51AC641813ED}" name="Katherine Fisher" initials="KF" userId="S::katherine.fisher_ipsos.com#ext#@nhsengland.onmicrosoft.com::bb58f05a-a739-4473-8079-778ff324e515" providerId="AD"/>
  <p188:author id="{711ABB45-2EA3-4E40-E797-8BBC453DE3D5}" name="Jane Stevens" initials="JS" userId="S::Jane.Stevens@ipsos.com::0f6c4322-34ec-4bf7-ad3f-c7c4f2e7ba59" providerId="AD"/>
  <p188:author id="{1A47F58E-52CF-0411-FCD3-9CBCE186EF8B}" name="Katherine Fisher" initials="KF" userId="S::Katherine.Fisher@ipsos.com::cccb9a01-84e3-4c67-b7b6-0bcbef4b31d6" providerId="AD"/>
  <p188:author id="{0C79C5A5-20F2-1551-200C-DECA8BDD9CAF}" name="Joanna Barry" initials="JB" userId="S::joanna.barry4@england.nhs.uk::86ef7a5e-883e-4ccd-953a-04fee74b3834" providerId="AD"/>
  <p188:author id="{436EF7B2-6D9A-B1FE-86AB-8FD286987D63}" name="Anna Reid" initials="AR" userId="S::Anna.Reid@ipsos.com::61313927-c84b-4d14-b945-98f70f9750d4" providerId="AD"/>
  <p188:author id="{C8D54FC4-FA10-C209-7BB7-A745C5843312}" name="Hannah Atherton" initials="HA" userId="S::hannah.atherton@england.nhs.uk::ad368528-fa9c-48f8-8899-86f1b53e8d4c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main Carette" initials="RC" lastIdx="1" clrIdx="0">
    <p:extLst>
      <p:ext uri="{19B8F6BF-5375-455C-9EA6-DF929625EA0E}">
        <p15:presenceInfo xmlns:p15="http://schemas.microsoft.com/office/powerpoint/2012/main" userId="f5b5fcd6593eb51e" providerId="Windows Live"/>
      </p:ext>
    </p:extLst>
  </p:cmAuthor>
  <p:cmAuthor id="2" name="Julia Nurse" initials="JN" lastIdx="80" clrIdx="1">
    <p:extLst>
      <p:ext uri="{19B8F6BF-5375-455C-9EA6-DF929625EA0E}">
        <p15:presenceInfo xmlns:p15="http://schemas.microsoft.com/office/powerpoint/2012/main" userId="S::julia.nurse@Ipsos.com::a0f02c22-5676-46e0-8925-6d7c362befa2" providerId="AD"/>
      </p:ext>
    </p:extLst>
  </p:cmAuthor>
  <p:cmAuthor id="3" name="Ian Jarvis" initials="IJ" lastIdx="14" clrIdx="2">
    <p:extLst>
      <p:ext uri="{19B8F6BF-5375-455C-9EA6-DF929625EA0E}">
        <p15:presenceInfo xmlns:p15="http://schemas.microsoft.com/office/powerpoint/2012/main" userId="S-1-5-21-3343930222-3471731563-1258133589-336814" providerId="AD"/>
      </p:ext>
    </p:extLst>
  </p:cmAuthor>
  <p:cmAuthor id="4" name="Hannah Williams" initials="HW" lastIdx="3" clrIdx="3">
    <p:extLst>
      <p:ext uri="{19B8F6BF-5375-455C-9EA6-DF929625EA0E}">
        <p15:presenceInfo xmlns:p15="http://schemas.microsoft.com/office/powerpoint/2012/main" userId="S::hannah.williams@ipsos.com::5910482a-1124-4d8f-8118-860f2cd0264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5B7"/>
    <a:srgbClr val="005EB8"/>
    <a:srgbClr val="E8EDEE"/>
    <a:srgbClr val="E7ECEF"/>
    <a:srgbClr val="EAEFF1"/>
    <a:srgbClr val="286DB5"/>
    <a:srgbClr val="B21F74"/>
    <a:srgbClr val="003087"/>
    <a:srgbClr val="009639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D5E4E3-FE58-994D-DE4C-C5BBB092253D}" v="4" dt="2024-02-28T15:45:51.844"/>
    <p1510:client id="{F47FB968-5D00-4FF2-8D57-20AD52CCBB1C}" v="3" dt="2024-02-28T17:08:48.0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3447" autoAdjust="0"/>
  </p:normalViewPr>
  <p:slideViewPr>
    <p:cSldViewPr snapToGrid="0">
      <p:cViewPr varScale="1">
        <p:scale>
          <a:sx n="38" d="100"/>
          <a:sy n="38" d="100"/>
        </p:scale>
        <p:origin x="267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6">
            <a:extLst>
              <a:ext uri="{FF2B5EF4-FFF2-40B4-BE49-F238E27FC236}">
                <a16:creationId xmlns:a16="http://schemas.microsoft.com/office/drawing/2014/main" id="{24EDE16D-8876-4EF1-8863-60C2FE4CD79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0050" y="8498732"/>
            <a:ext cx="480060" cy="3626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 b="1">
                <a:latin typeface="Arial" panose="020B0604020202020204" pitchFamily="34" charset="0"/>
              </a:defRPr>
            </a:lvl1pPr>
          </a:lstStyle>
          <a:p>
            <a:fld id="{3B8578AD-0529-46A5-84EB-6338160D5A7D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F380395-C6B3-4768-B4B2-48FC6EF56C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567" y="8505320"/>
            <a:ext cx="404766" cy="3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9508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22488" y="152400"/>
            <a:ext cx="2622550" cy="3695700"/>
          </a:xfrm>
          <a:prstGeom prst="rect">
            <a:avLst/>
          </a:prstGeom>
          <a:noFill/>
          <a:ln w="12700">
            <a:solidFill>
              <a:srgbClr val="878787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6" name="Espace réservé des notes 4">
            <a:extLst>
              <a:ext uri="{FF2B5EF4-FFF2-40B4-BE49-F238E27FC236}">
                <a16:creationId xmlns:a16="http://schemas.microsoft.com/office/drawing/2014/main" id="{D3C969E9-D72B-43D0-96E0-B91161682A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48590" y="4273075"/>
            <a:ext cx="6560820" cy="4025106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marL="0" lvl="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noProof="0"/>
              <a:t>Click here to add text</a:t>
            </a:r>
          </a:p>
          <a:p>
            <a:pPr marL="171450" lvl="1" indent="-17145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"/>
            </a:pPr>
            <a:r>
              <a:rPr lang="en-GB" noProof="0"/>
              <a:t>First level bullet</a:t>
            </a:r>
          </a:p>
          <a:p>
            <a:pPr marL="357188" lvl="2" indent="-17145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-"/>
            </a:pPr>
            <a:r>
              <a:rPr lang="en-GB" noProof="0"/>
              <a:t>Second level bullet</a:t>
            </a:r>
          </a:p>
          <a:p>
            <a:pPr marL="628650" lvl="3" indent="-182563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noProof="0"/>
              <a:t>Third level bullet</a:t>
            </a:r>
          </a:p>
        </p:txBody>
      </p:sp>
      <p:sp>
        <p:nvSpPr>
          <p:cNvPr id="10" name="Espace réservé du numéro de diapositive 6">
            <a:extLst>
              <a:ext uri="{FF2B5EF4-FFF2-40B4-BE49-F238E27FC236}">
                <a16:creationId xmlns:a16="http://schemas.microsoft.com/office/drawing/2014/main" id="{9CC188B7-201A-41CF-A8C8-B17F56565C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150" y="8689232"/>
            <a:ext cx="480060" cy="3626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 b="1">
                <a:latin typeface="Arial" panose="020B0604020202020204" pitchFamily="34" charset="0"/>
              </a:defRPr>
            </a:lvl1pPr>
          </a:lstStyle>
          <a:p>
            <a:fld id="{3B8578AD-0529-46A5-84EB-6338160D5A7D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3E929B1C-9CA9-47CA-B619-754891410B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4644" y="8539244"/>
            <a:ext cx="404766" cy="3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1942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07147" rtl="0" eaLnBrk="1" latinLnBrk="0" hangingPunct="1">
      <a:defRPr lang="en-GB" sz="1102" kern="1200" noProof="0" dirty="0" smtClean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503574" algn="l" defTabSz="1007147" rtl="0" eaLnBrk="1" latinLnBrk="0" hangingPunct="1">
      <a:defRPr lang="en-GB" sz="1102" kern="1200" noProof="0" dirty="0" smtClean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007147" algn="l" defTabSz="1007147" rtl="0" eaLnBrk="1" latinLnBrk="0" hangingPunct="1">
      <a:defRPr lang="en-GB" sz="1102" kern="1200" noProof="0" dirty="0" smtClean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510721" algn="l" defTabSz="1007147" rtl="0" eaLnBrk="1" latinLnBrk="0" hangingPunct="1">
      <a:defRPr lang="en-GB" sz="1102" kern="1200" noProof="0" dirty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014293" algn="l" defTabSz="1007147" rtl="0" eaLnBrk="1" latinLnBrk="0" hangingPunct="1">
      <a:defRPr sz="1322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517868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6pPr>
    <a:lvl7pPr marL="3021439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7pPr>
    <a:lvl8pPr marL="3525013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8pPr>
    <a:lvl9pPr marL="4028586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8578AD-0529-46A5-84EB-6338160D5A7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873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_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5B20AEEA-4BF0-4528-8072-023CC542AB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7667625" cy="1079976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GB"/>
              <a:t>Insert image by clicking icon.   </a:t>
            </a:r>
            <a:br>
              <a:rPr lang="en-GB"/>
            </a:br>
            <a:r>
              <a:rPr lang="en-GB"/>
              <a:t>Send this image to the back to make sure all elements are visible.</a:t>
            </a:r>
            <a:br>
              <a:rPr lang="en-GB"/>
            </a:br>
            <a:br>
              <a:rPr lang="en-GB"/>
            </a:br>
            <a:br>
              <a:rPr lang="en-GB"/>
            </a:br>
            <a:br>
              <a:rPr lang="en-GB"/>
            </a:br>
            <a:endParaRPr lang="en-GB"/>
          </a:p>
        </p:txBody>
      </p:sp>
      <p:sp>
        <p:nvSpPr>
          <p:cNvPr id="20" name="Classification">
            <a:extLst>
              <a:ext uri="{FF2B5EF4-FFF2-40B4-BE49-F238E27FC236}">
                <a16:creationId xmlns:a16="http://schemas.microsoft.com/office/drawing/2014/main" id="{4B24C128-53F1-4F5D-91B4-836E09D4C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567885" y="10382571"/>
            <a:ext cx="3980257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32089F-D4E7-4C60-ABDE-56383AFE1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884" y="682097"/>
            <a:ext cx="5591067" cy="799411"/>
          </a:xfrm>
        </p:spPr>
        <p:txBody>
          <a:bodyPr/>
          <a:lstStyle>
            <a:lvl1pPr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4" name="Sub title">
            <a:extLst>
              <a:ext uri="{FF2B5EF4-FFF2-40B4-BE49-F238E27FC236}">
                <a16:creationId xmlns:a16="http://schemas.microsoft.com/office/drawing/2014/main" id="{65680EBE-7995-4156-B622-28E72E2062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4682" y="3256766"/>
            <a:ext cx="4316679" cy="307777"/>
          </a:xfrm>
        </p:spPr>
        <p:txBody>
          <a:bodyPr wrap="square" lIns="0" tIns="0" rIns="180000" bIns="0">
            <a:spAutoFit/>
          </a:bodyPr>
          <a:lstStyle>
            <a:lvl1pPr marL="0" indent="0" algn="l">
              <a:lnSpc>
                <a:spcPct val="100000"/>
              </a:lnSpc>
              <a:buNone/>
              <a:defRPr sz="2000">
                <a:solidFill>
                  <a:schemeClr val="bg1"/>
                </a:solidFill>
                <a:latin typeface="+mj-lt"/>
              </a:defRPr>
            </a:lvl1pPr>
            <a:lvl2pPr marL="257182" indent="0" algn="ctr">
              <a:buNone/>
              <a:defRPr sz="1125"/>
            </a:lvl2pPr>
            <a:lvl3pPr marL="514365" indent="0" algn="ctr">
              <a:buNone/>
              <a:defRPr sz="1013"/>
            </a:lvl3pPr>
            <a:lvl4pPr marL="771547" indent="0" algn="ctr">
              <a:buNone/>
              <a:defRPr sz="900"/>
            </a:lvl4pPr>
            <a:lvl5pPr marL="1028729" indent="0" algn="ctr">
              <a:buNone/>
              <a:defRPr sz="900"/>
            </a:lvl5pPr>
            <a:lvl6pPr marL="1285912" indent="0" algn="ctr">
              <a:buNone/>
              <a:defRPr sz="900"/>
            </a:lvl6pPr>
            <a:lvl7pPr marL="1543094" indent="0" algn="ctr">
              <a:buNone/>
              <a:defRPr sz="900"/>
            </a:lvl7pPr>
            <a:lvl8pPr marL="1800276" indent="0" algn="ctr">
              <a:buNone/>
              <a:defRPr sz="900"/>
            </a:lvl8pPr>
            <a:lvl9pPr marL="2057459" indent="0" algn="ctr">
              <a:buNone/>
              <a:defRPr sz="900"/>
            </a:lvl9pPr>
          </a:lstStyle>
          <a:p>
            <a:r>
              <a:rPr lang="en-GB"/>
              <a:t>Optional subtitle</a:t>
            </a:r>
          </a:p>
        </p:txBody>
      </p:sp>
    </p:spTree>
    <p:extLst>
      <p:ext uri="{BB962C8B-B14F-4D97-AF65-F5344CB8AC3E}">
        <p14:creationId xmlns:p14="http://schemas.microsoft.com/office/powerpoint/2010/main" val="24946574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970" userDrawn="1">
          <p15:clr>
            <a:srgbClr val="F26B43"/>
          </p15:clr>
        </p15:guide>
        <p15:guide id="4" orient="horz" pos="5223" userDrawn="1">
          <p15:clr>
            <a:srgbClr val="F26B43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ext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F8350B9-8080-419C-984C-6E419B1B8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2338218"/>
            <a:ext cx="6842126" cy="7371184"/>
          </a:xfrm>
        </p:spPr>
        <p:txBody>
          <a:bodyPr numCol="3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13715913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Banner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D75421-AEB7-495A-8F1E-54299311C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2750" y="1660308"/>
            <a:ext cx="6842126" cy="267917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5" y="4996621"/>
            <a:ext cx="6830650" cy="4712781"/>
          </a:xfrm>
        </p:spPr>
        <p:txBody>
          <a:bodyPr numCol="1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6333783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Banner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2AB56C-FD43-423C-9F9E-B031A7DAD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2750" y="1658067"/>
            <a:ext cx="6842126" cy="267917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49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4996621"/>
            <a:ext cx="6842125" cy="4712781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41431568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banner 3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63A844C-0ABD-4E8B-9D4C-A8EFC53F4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2750" y="1658067"/>
            <a:ext cx="6842126" cy="267917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4996621"/>
            <a:ext cx="6842125" cy="4712781"/>
          </a:xfrm>
        </p:spPr>
        <p:txBody>
          <a:bodyPr numCol="3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276872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banner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7667625" cy="4299138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4D717C-E4C3-4FDF-8607-B34CB4CA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6" y="4996621"/>
            <a:ext cx="6830650" cy="4712781"/>
          </a:xfrm>
        </p:spPr>
        <p:txBody>
          <a:bodyPr numCol="1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42100951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banner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7667625" cy="4299138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4D717C-E4C3-4FDF-8607-B34CB4CA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4996621"/>
            <a:ext cx="6842125" cy="4712781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6582874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|arge Banner 3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7667625" cy="4299138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4D717C-E4C3-4FDF-8607-B34CB4CA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4996621"/>
            <a:ext cx="6842126" cy="4712781"/>
          </a:xfrm>
        </p:spPr>
        <p:txBody>
          <a:bodyPr numCol="3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41874012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Right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EF886CC2-3D6B-4643-8B93-5B961EF41D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54E4E4-CE53-4639-93F3-7B006D3D6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AB493D74-581C-4C8E-95E2-E8CEF26431F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49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2339282"/>
            <a:ext cx="4476750" cy="7370120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56200" y="2338388"/>
            <a:ext cx="2098675" cy="7371118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076000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Righ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F8FB34A9-C5AF-4762-89A7-9AD335087C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7FF7B3-E310-4BE8-B13B-047FBF4F8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09171D0E-59D1-4F8F-9FD3-EC27F9D8AC6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49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56200" y="2337494"/>
            <a:ext cx="2098675" cy="7372012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2338388"/>
            <a:ext cx="4463303" cy="737101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7052922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">
            <a:extLst>
              <a:ext uri="{FF2B5EF4-FFF2-40B4-BE49-F238E27FC236}">
                <a16:creationId xmlns:a16="http://schemas.microsoft.com/office/drawing/2014/main" id="{8F9769B6-CF74-4623-9068-5D4CD7C996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1219B1-A5BC-494F-9752-1D7FD101E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BA4A3BC-549D-4AA4-899C-16F62347531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73133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26197" y="2337326"/>
            <a:ext cx="2101103" cy="7371928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5" cy="7370931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6907213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_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748E7FE6-A32C-43D5-A665-8CFBED338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grpSp>
        <p:nvGrpSpPr>
          <p:cNvPr id="12" name="Stripes">
            <a:extLst>
              <a:ext uri="{FF2B5EF4-FFF2-40B4-BE49-F238E27FC236}">
                <a16:creationId xmlns:a16="http://schemas.microsoft.com/office/drawing/2014/main" id="{BDC499AA-0146-4DE2-A207-A8C61224B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 flipV="1">
            <a:off x="90048" y="7461147"/>
            <a:ext cx="9233262" cy="1789576"/>
            <a:chOff x="-1491701" y="1395592"/>
            <a:chExt cx="8414045" cy="1672428"/>
          </a:xfrm>
        </p:grpSpPr>
        <p:sp>
          <p:nvSpPr>
            <p:cNvPr id="15" name="Forme libre : forme 22">
              <a:extLst>
                <a:ext uri="{FF2B5EF4-FFF2-40B4-BE49-F238E27FC236}">
                  <a16:creationId xmlns:a16="http://schemas.microsoft.com/office/drawing/2014/main" id="{F0FD0B47-BA25-41EA-A433-0029E9935C67}"/>
                </a:ext>
              </a:extLst>
            </p:cNvPr>
            <p:cNvSpPr/>
            <p:nvPr/>
          </p:nvSpPr>
          <p:spPr bwMode="ltGray">
            <a:xfrm rot="18932423">
              <a:off x="-1491701" y="2237306"/>
              <a:ext cx="8414045" cy="830714"/>
            </a:xfrm>
            <a:custGeom>
              <a:avLst/>
              <a:gdLst>
                <a:gd name="connsiteX0" fmla="*/ 4832249 w 5372804"/>
                <a:gd name="connsiteY0" fmla="*/ 0 h 530454"/>
                <a:gd name="connsiteX1" fmla="*/ 5372804 w 5372804"/>
                <a:gd name="connsiteY1" fmla="*/ 530454 h 530454"/>
                <a:gd name="connsiteX2" fmla="*/ 0 w 5372804"/>
                <a:gd name="connsiteY2" fmla="*/ 530454 h 530454"/>
                <a:gd name="connsiteX3" fmla="*/ 520541 w 537280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72804" h="530454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  <p:sp>
          <p:nvSpPr>
            <p:cNvPr id="16" name="Forme libre : forme 20">
              <a:extLst>
                <a:ext uri="{FF2B5EF4-FFF2-40B4-BE49-F238E27FC236}">
                  <a16:creationId xmlns:a16="http://schemas.microsoft.com/office/drawing/2014/main" id="{8D385A45-D453-4912-86AB-0466B98A729C}"/>
                </a:ext>
              </a:extLst>
            </p:cNvPr>
            <p:cNvSpPr/>
            <p:nvPr/>
          </p:nvSpPr>
          <p:spPr bwMode="ltGray">
            <a:xfrm rot="18932423">
              <a:off x="-1147693" y="1395592"/>
              <a:ext cx="6010544" cy="830714"/>
            </a:xfrm>
            <a:custGeom>
              <a:avLst/>
              <a:gdLst>
                <a:gd name="connsiteX0" fmla="*/ 3297489 w 3838044"/>
                <a:gd name="connsiteY0" fmla="*/ 0 h 530454"/>
                <a:gd name="connsiteX1" fmla="*/ 3838044 w 3838044"/>
                <a:gd name="connsiteY1" fmla="*/ 530454 h 530454"/>
                <a:gd name="connsiteX2" fmla="*/ 0 w 3838044"/>
                <a:gd name="connsiteY2" fmla="*/ 530454 h 530454"/>
                <a:gd name="connsiteX3" fmla="*/ 520541 w 383804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044" h="530454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solidFill>
              <a:srgbClr val="009F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820744D4-4F37-4496-8C6E-073984E81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419" y="708650"/>
            <a:ext cx="6153967" cy="2243691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GB" sz="5400" b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5AA700F-0235-4A18-A2E8-80EF964CEC5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2420" y="5258360"/>
            <a:ext cx="5823600" cy="307777"/>
          </a:xfrm>
        </p:spPr>
        <p:txBody>
          <a:bodyPr wrap="square" lIns="0" tIns="0" rIns="180000" bIns="0">
            <a:spAutoFit/>
          </a:bodyPr>
          <a:lstStyle>
            <a:lvl1pPr marL="0" indent="0" algn="l">
              <a:lnSpc>
                <a:spcPct val="100000"/>
              </a:lnSpc>
              <a:buNone/>
              <a:defRPr sz="2000" b="0">
                <a:solidFill>
                  <a:schemeClr val="bg1"/>
                </a:solidFill>
                <a:latin typeface="+mn-lt"/>
              </a:defRPr>
            </a:lvl1pPr>
            <a:lvl2pPr marL="257182" indent="0" algn="ctr">
              <a:buNone/>
              <a:defRPr sz="1125"/>
            </a:lvl2pPr>
            <a:lvl3pPr marL="514365" indent="0" algn="ctr">
              <a:buNone/>
              <a:defRPr sz="1013"/>
            </a:lvl3pPr>
            <a:lvl4pPr marL="771547" indent="0" algn="ctr">
              <a:buNone/>
              <a:defRPr sz="900"/>
            </a:lvl4pPr>
            <a:lvl5pPr marL="1028729" indent="0" algn="ctr">
              <a:buNone/>
              <a:defRPr sz="900"/>
            </a:lvl5pPr>
            <a:lvl6pPr marL="1285912" indent="0" algn="ctr">
              <a:buNone/>
              <a:defRPr sz="900"/>
            </a:lvl6pPr>
            <a:lvl7pPr marL="1543094" indent="0" algn="ctr">
              <a:buNone/>
              <a:defRPr sz="900"/>
            </a:lvl7pPr>
            <a:lvl8pPr marL="1800276" indent="0" algn="ctr">
              <a:buNone/>
              <a:defRPr sz="900"/>
            </a:lvl8pPr>
            <a:lvl9pPr marL="2057459" indent="0" algn="ctr">
              <a:buNone/>
              <a:defRPr sz="900"/>
            </a:lvl9pPr>
          </a:lstStyle>
          <a:p>
            <a:r>
              <a:rPr lang="en-GB"/>
              <a:t>Optional subtitle</a:t>
            </a:r>
          </a:p>
        </p:txBody>
      </p:sp>
    </p:spTree>
    <p:extLst>
      <p:ext uri="{BB962C8B-B14F-4D97-AF65-F5344CB8AC3E}">
        <p14:creationId xmlns:p14="http://schemas.microsoft.com/office/powerpoint/2010/main" val="13860223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E00E82A6-0194-4A73-86E6-6C82F7934E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2B7DE3E-265C-4474-960B-CDFF2AEF7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BA4A3BC-549D-4AA4-899C-16F62347531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7313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24225" y="2337221"/>
            <a:ext cx="2101104" cy="7371928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5" cy="7370931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0269201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nner Right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2A62A2-B84E-48F5-9DCE-A78007AD646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D4719D7-E09E-4CDA-948D-14E01AF72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1" y="516742"/>
            <a:ext cx="4476750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2DD9ACA7-2C9E-401C-B8CA-52E76D28E7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1" y="1665288"/>
            <a:ext cx="4476750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2347743"/>
            <a:ext cx="4476751" cy="7371184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65510" y="1"/>
            <a:ext cx="2502118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1998324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nner righ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2A62A2-B84E-48F5-9DCE-A78007AD646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9EF6CF5-3705-4F47-81A2-80C36979D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1" y="516742"/>
            <a:ext cx="4476750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2338218"/>
            <a:ext cx="4476750" cy="737118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2DD9ACA7-2C9E-401C-B8CA-52E76D28E7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9770"/>
            <a:ext cx="4476750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65510" y="1"/>
            <a:ext cx="2502118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4192155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nner left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" y="0"/>
            <a:ext cx="2527299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24687A-D1F4-4317-9F85-82069942406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89095C7-E4E3-48BB-B00A-35F44AD4D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1299" y="516742"/>
            <a:ext cx="4473576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4ADF07FC-22C6-4059-BAEF-A5A74BCEE1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781300" y="1665235"/>
            <a:ext cx="447357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6" cy="7371184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669A1A27-433B-428F-BACA-BD8DC8CB0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55840" y="10149476"/>
            <a:ext cx="396825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835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nner lef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3E64E556-E095-479E-8A7D-ACAB07FE4F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55840" y="10149476"/>
            <a:ext cx="396825" cy="360000"/>
          </a:xfrm>
          <a:prstGeom prst="rect">
            <a:avLst/>
          </a:prstGeom>
        </p:spPr>
      </p:pic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" y="0"/>
            <a:ext cx="2527299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24687A-D1F4-4317-9F85-82069942406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4014AED-23F0-447F-BD6D-77D34055C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1299" y="516742"/>
            <a:ext cx="4473576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4ADF07FC-22C6-4059-BAEF-A5A74BCEE1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781300" y="1665233"/>
            <a:ext cx="447357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5" cy="737118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5643250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>
            <a:extLst>
              <a:ext uri="{FF2B5EF4-FFF2-40B4-BE49-F238E27FC236}">
                <a16:creationId xmlns:a16="http://schemas.microsoft.com/office/drawing/2014/main" id="{AE576D4F-2D55-4CDA-9033-543BCC39CA53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>
          <a:xfrm>
            <a:off x="0" y="0"/>
            <a:ext cx="7667625" cy="1079976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>
            <a:lvl1pPr algn="ctr">
              <a:defRPr sz="1013" b="1"/>
            </a:lvl1pPr>
          </a:lstStyle>
          <a:p>
            <a:r>
              <a:rPr lang="en-US"/>
              <a:t>Click icon to add media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5872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_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E0B239A-206B-44E0-AD90-F597B8046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>
            <a:off x="-728721" y="7165435"/>
            <a:ext cx="10222684" cy="1981344"/>
            <a:chOff x="-1491701" y="1395592"/>
            <a:chExt cx="8414045" cy="1672428"/>
          </a:xfrm>
          <a:solidFill>
            <a:schemeClr val="bg1">
              <a:alpha val="22000"/>
            </a:schemeClr>
          </a:solidFill>
        </p:grpSpPr>
        <p:sp>
          <p:nvSpPr>
            <p:cNvPr id="13" name="Forme libre : forme 22">
              <a:extLst>
                <a:ext uri="{FF2B5EF4-FFF2-40B4-BE49-F238E27FC236}">
                  <a16:creationId xmlns:a16="http://schemas.microsoft.com/office/drawing/2014/main" id="{E47572E6-B3F1-449B-B57B-FA0EFF30C6B6}"/>
                </a:ext>
              </a:extLst>
            </p:cNvPr>
            <p:cNvSpPr/>
            <p:nvPr/>
          </p:nvSpPr>
          <p:spPr bwMode="ltGray">
            <a:xfrm rot="18932423">
              <a:off x="-1491701" y="2237306"/>
              <a:ext cx="8414045" cy="830714"/>
            </a:xfrm>
            <a:custGeom>
              <a:avLst/>
              <a:gdLst>
                <a:gd name="connsiteX0" fmla="*/ 4832249 w 5372804"/>
                <a:gd name="connsiteY0" fmla="*/ 0 h 530454"/>
                <a:gd name="connsiteX1" fmla="*/ 5372804 w 5372804"/>
                <a:gd name="connsiteY1" fmla="*/ 530454 h 530454"/>
                <a:gd name="connsiteX2" fmla="*/ 0 w 5372804"/>
                <a:gd name="connsiteY2" fmla="*/ 530454 h 530454"/>
                <a:gd name="connsiteX3" fmla="*/ 520541 w 537280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72804" h="530454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  <p:sp>
          <p:nvSpPr>
            <p:cNvPr id="14" name="Forme libre : forme 20">
              <a:extLst>
                <a:ext uri="{FF2B5EF4-FFF2-40B4-BE49-F238E27FC236}">
                  <a16:creationId xmlns:a16="http://schemas.microsoft.com/office/drawing/2014/main" id="{AF904E31-3BB2-42C3-BBF5-A0EDD33A2651}"/>
                </a:ext>
              </a:extLst>
            </p:cNvPr>
            <p:cNvSpPr/>
            <p:nvPr/>
          </p:nvSpPr>
          <p:spPr bwMode="ltGray">
            <a:xfrm rot="18932423">
              <a:off x="-1147693" y="1395592"/>
              <a:ext cx="6010544" cy="830714"/>
            </a:xfrm>
            <a:custGeom>
              <a:avLst/>
              <a:gdLst>
                <a:gd name="connsiteX0" fmla="*/ 3297489 w 3838044"/>
                <a:gd name="connsiteY0" fmla="*/ 0 h 530454"/>
                <a:gd name="connsiteX1" fmla="*/ 3838044 w 3838044"/>
                <a:gd name="connsiteY1" fmla="*/ 530454 h 530454"/>
                <a:gd name="connsiteX2" fmla="*/ 0 w 3838044"/>
                <a:gd name="connsiteY2" fmla="*/ 530454 h 530454"/>
                <a:gd name="connsiteX3" fmla="*/ 520541 w 383804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044" h="530454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232089F-D4E7-4C60-ABDE-56383AFE1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50" y="1655763"/>
            <a:ext cx="5591067" cy="799411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THANK YOU</a:t>
            </a:r>
            <a:endParaRPr lang="en-GB"/>
          </a:p>
        </p:txBody>
      </p:sp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BE812B4C-3227-4E4A-8119-8C227AEB9EA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1629" y="5142394"/>
            <a:ext cx="4749498" cy="218586"/>
          </a:xfrm>
        </p:spPr>
        <p:txBody>
          <a:bodyPr wrap="square" lIns="0" rIns="0" anchor="t">
            <a:spAutoFit/>
          </a:bodyPr>
          <a:lstStyle>
            <a:lvl1pPr marL="0" indent="0">
              <a:buNone/>
              <a:defRPr sz="1400" b="0" cap="none" baseline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Optional back page information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9EDF715-90CC-4B31-A8E3-E513A3665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3852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970">
          <p15:clr>
            <a:srgbClr val="F26B43"/>
          </p15:clr>
        </p15:guide>
        <p15:guide id="4" orient="horz" pos="5223">
          <p15:clr>
            <a:srgbClr val="F26B43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5072" y="1767462"/>
            <a:ext cx="6517481" cy="3759918"/>
          </a:xfrm>
        </p:spPr>
        <p:txBody>
          <a:bodyPr anchor="b"/>
          <a:lstStyle>
            <a:lvl1pPr algn="ctr">
              <a:defRPr sz="490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8453" y="5672376"/>
            <a:ext cx="5750719" cy="2607442"/>
          </a:xfrm>
        </p:spPr>
        <p:txBody>
          <a:bodyPr/>
          <a:lstStyle>
            <a:lvl1pPr marL="0" indent="0" algn="ctr">
              <a:buNone/>
              <a:defRPr sz="1962"/>
            </a:lvl1pPr>
            <a:lvl2pPr marL="373830" indent="0" algn="ctr">
              <a:buNone/>
              <a:defRPr sz="1635"/>
            </a:lvl2pPr>
            <a:lvl3pPr marL="747659" indent="0" algn="ctr">
              <a:buNone/>
              <a:defRPr sz="1472"/>
            </a:lvl3pPr>
            <a:lvl4pPr marL="1121489" indent="0" algn="ctr">
              <a:buNone/>
              <a:defRPr sz="1308"/>
            </a:lvl4pPr>
            <a:lvl5pPr marL="1495318" indent="0" algn="ctr">
              <a:buNone/>
              <a:defRPr sz="1308"/>
            </a:lvl5pPr>
            <a:lvl6pPr marL="1869148" indent="0" algn="ctr">
              <a:buNone/>
              <a:defRPr sz="1308"/>
            </a:lvl6pPr>
            <a:lvl7pPr marL="2242977" indent="0" algn="ctr">
              <a:buNone/>
              <a:defRPr sz="1308"/>
            </a:lvl7pPr>
            <a:lvl8pPr marL="2616807" indent="0" algn="ctr">
              <a:buNone/>
              <a:defRPr sz="1308"/>
            </a:lvl8pPr>
            <a:lvl9pPr marL="2990637" indent="0" algn="ctr">
              <a:buNone/>
              <a:defRPr sz="1308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638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Logo">
            <a:extLst>
              <a:ext uri="{FF2B5EF4-FFF2-40B4-BE49-F238E27FC236}">
                <a16:creationId xmlns:a16="http://schemas.microsoft.com/office/drawing/2014/main" id="{1D1683F1-9FCF-4BDB-8042-402FC0E36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DE0B239A-206B-44E0-AD90-F597B8046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>
            <a:off x="-728721" y="7165435"/>
            <a:ext cx="10222684" cy="1981344"/>
            <a:chOff x="-1491701" y="1395592"/>
            <a:chExt cx="8414045" cy="1672428"/>
          </a:xfrm>
          <a:solidFill>
            <a:schemeClr val="bg1">
              <a:alpha val="22000"/>
            </a:schemeClr>
          </a:solidFill>
        </p:grpSpPr>
        <p:sp>
          <p:nvSpPr>
            <p:cNvPr id="13" name="Forme libre : forme 22">
              <a:extLst>
                <a:ext uri="{FF2B5EF4-FFF2-40B4-BE49-F238E27FC236}">
                  <a16:creationId xmlns:a16="http://schemas.microsoft.com/office/drawing/2014/main" id="{E47572E6-B3F1-449B-B57B-FA0EFF30C6B6}"/>
                </a:ext>
              </a:extLst>
            </p:cNvPr>
            <p:cNvSpPr/>
            <p:nvPr/>
          </p:nvSpPr>
          <p:spPr bwMode="ltGray">
            <a:xfrm rot="18932423">
              <a:off x="-1491701" y="2237306"/>
              <a:ext cx="8414045" cy="830714"/>
            </a:xfrm>
            <a:custGeom>
              <a:avLst/>
              <a:gdLst>
                <a:gd name="connsiteX0" fmla="*/ 4832249 w 5372804"/>
                <a:gd name="connsiteY0" fmla="*/ 0 h 530454"/>
                <a:gd name="connsiteX1" fmla="*/ 5372804 w 5372804"/>
                <a:gd name="connsiteY1" fmla="*/ 530454 h 530454"/>
                <a:gd name="connsiteX2" fmla="*/ 0 w 5372804"/>
                <a:gd name="connsiteY2" fmla="*/ 530454 h 530454"/>
                <a:gd name="connsiteX3" fmla="*/ 520541 w 537280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72804" h="530454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  <p:sp>
          <p:nvSpPr>
            <p:cNvPr id="14" name="Forme libre : forme 20">
              <a:extLst>
                <a:ext uri="{FF2B5EF4-FFF2-40B4-BE49-F238E27FC236}">
                  <a16:creationId xmlns:a16="http://schemas.microsoft.com/office/drawing/2014/main" id="{AF904E31-3BB2-42C3-BBF5-A0EDD33A2651}"/>
                </a:ext>
              </a:extLst>
            </p:cNvPr>
            <p:cNvSpPr/>
            <p:nvPr/>
          </p:nvSpPr>
          <p:spPr bwMode="ltGray">
            <a:xfrm rot="18932423">
              <a:off x="-1147693" y="1395592"/>
              <a:ext cx="6010544" cy="830714"/>
            </a:xfrm>
            <a:custGeom>
              <a:avLst/>
              <a:gdLst>
                <a:gd name="connsiteX0" fmla="*/ 3297489 w 3838044"/>
                <a:gd name="connsiteY0" fmla="*/ 0 h 530454"/>
                <a:gd name="connsiteX1" fmla="*/ 3838044 w 3838044"/>
                <a:gd name="connsiteY1" fmla="*/ 530454 h 530454"/>
                <a:gd name="connsiteX2" fmla="*/ 0 w 3838044"/>
                <a:gd name="connsiteY2" fmla="*/ 530454 h 530454"/>
                <a:gd name="connsiteX3" fmla="*/ 520541 w 383804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044" h="530454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</p:grpSp>
      <p:sp>
        <p:nvSpPr>
          <p:cNvPr id="10" name="Classification">
            <a:extLst>
              <a:ext uri="{FF2B5EF4-FFF2-40B4-BE49-F238E27FC236}">
                <a16:creationId xmlns:a16="http://schemas.microsoft.com/office/drawing/2014/main" id="{EE23A4DC-C995-45E2-AA79-B89183FE5E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715760" y="10350594"/>
            <a:ext cx="3980257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6F275FB-2F0B-41AE-9354-900AD9B7B8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solidFill>
                  <a:schemeClr val="bg1"/>
                </a:solidFill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32089F-D4E7-4C60-ABDE-56383AFE1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50" y="1655763"/>
            <a:ext cx="5591067" cy="799411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Divider Style 1</a:t>
            </a:r>
            <a:endParaRPr lang="en-GB"/>
          </a:p>
        </p:txBody>
      </p:sp>
      <p:sp>
        <p:nvSpPr>
          <p:cNvPr id="9" name="Subtitle">
            <a:extLst>
              <a:ext uri="{FF2B5EF4-FFF2-40B4-BE49-F238E27FC236}">
                <a16:creationId xmlns:a16="http://schemas.microsoft.com/office/drawing/2014/main" id="{BE812B4C-3227-4E4A-8119-8C227AEB9EA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1629" y="5142394"/>
            <a:ext cx="4749498" cy="281103"/>
          </a:xfrm>
        </p:spPr>
        <p:txBody>
          <a:bodyPr wrap="square" lIns="0" rIns="0" anchor="t">
            <a:spAutoFit/>
          </a:bodyPr>
          <a:lstStyle>
            <a:lvl1pPr marL="0" indent="0">
              <a:buNone/>
              <a:defRPr sz="1800" b="0" cap="none" baseline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Subtitle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18695010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970" userDrawn="1">
          <p15:clr>
            <a:srgbClr val="F26B43"/>
          </p15:clr>
        </p15:guide>
        <p15:guide id="4" orient="horz" pos="5223" userDrawn="1">
          <p15:clr>
            <a:srgbClr val="F26B43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tyle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psos">
            <a:extLst>
              <a:ext uri="{FF2B5EF4-FFF2-40B4-BE49-F238E27FC236}">
                <a16:creationId xmlns:a16="http://schemas.microsoft.com/office/drawing/2014/main" id="{937670AC-5C0E-4A82-A219-E397B97F40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1BBE0A0-BA91-46AA-B17F-E0730C43ED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solidFill>
                  <a:schemeClr val="bg1"/>
                </a:solidFill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lassification">
            <a:extLst>
              <a:ext uri="{FF2B5EF4-FFF2-40B4-BE49-F238E27FC236}">
                <a16:creationId xmlns:a16="http://schemas.microsoft.com/office/drawing/2014/main" id="{D8BE55F2-1C12-478C-95E0-D4C454ED72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715760" y="10350594"/>
            <a:ext cx="3446456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National Diabetes Survey August 2023 | Version 1 | Internal/Client Use Only</a:t>
            </a:r>
          </a:p>
        </p:txBody>
      </p:sp>
      <p:sp>
        <p:nvSpPr>
          <p:cNvPr id="22" name="Section Number">
            <a:extLst>
              <a:ext uri="{FF2B5EF4-FFF2-40B4-BE49-F238E27FC236}">
                <a16:creationId xmlns:a16="http://schemas.microsoft.com/office/drawing/2014/main" id="{33D4A3F2-F359-4910-A404-46BF044E4A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0165" y="518382"/>
            <a:ext cx="1104113" cy="1608275"/>
          </a:xfrm>
        </p:spPr>
        <p:txBody>
          <a:bodyPr wrap="none" anchor="ctr">
            <a:noAutofit/>
          </a:bodyPr>
          <a:lstStyle>
            <a:lvl1pPr marL="0" indent="0">
              <a:buNone/>
              <a:defRPr sz="8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01.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D02C7E95-0776-4566-9F9E-8530723496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4560" y="2513299"/>
            <a:ext cx="5350630" cy="609398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GB" sz="4400" cap="none" spc="0" dirty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GB"/>
              <a:t>Divider style 2</a:t>
            </a:r>
          </a:p>
        </p:txBody>
      </p:sp>
      <p:sp>
        <p:nvSpPr>
          <p:cNvPr id="13" name="Subtitle">
            <a:extLst>
              <a:ext uri="{FF2B5EF4-FFF2-40B4-BE49-F238E27FC236}">
                <a16:creationId xmlns:a16="http://schemas.microsoft.com/office/drawing/2014/main" id="{05670778-992C-450F-AD18-EDF3DF65D9E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1629" y="5142394"/>
            <a:ext cx="4749498" cy="281103"/>
          </a:xfrm>
        </p:spPr>
        <p:txBody>
          <a:bodyPr wrap="square" lIns="0" rIns="0" anchor="t">
            <a:spAutoFit/>
          </a:bodyPr>
          <a:lstStyle>
            <a:lvl1pPr marL="0" indent="0">
              <a:buNone/>
              <a:defRPr sz="1800" b="0" cap="none" baseline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Subtitle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24024680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tyle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pied de page 4">
            <a:extLst>
              <a:ext uri="{FF2B5EF4-FFF2-40B4-BE49-F238E27FC236}">
                <a16:creationId xmlns:a16="http://schemas.microsoft.com/office/drawing/2014/main" id="{A170216D-C0BD-4C41-A5C0-BC095F7FE4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909243" y="10353134"/>
            <a:ext cx="3980257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426EEBB-210A-42F6-B3AC-80A3ED1FB5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245518"/>
            <a:ext cx="358470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solidFill>
                  <a:schemeClr val="bg1"/>
                </a:solidFill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99582BC-C23D-407F-AD74-125E44730A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EBE94776-9B87-471E-83E1-9924DF80A37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47677" y="117511"/>
            <a:ext cx="1596591" cy="1747979"/>
          </a:xfrm>
        </p:spPr>
        <p:txBody>
          <a:bodyPr wrap="none">
            <a:spAutoFit/>
          </a:bodyPr>
          <a:lstStyle>
            <a:lvl1pPr marL="0" indent="0" algn="ctr">
              <a:buNone/>
              <a:defRPr sz="11194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00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C4BB860-E9E5-4315-9166-BE3A6F99D5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49" y="3505635"/>
            <a:ext cx="6842125" cy="609398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GB" sz="4400" cap="none" spc="0" dirty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GB"/>
              <a:t>Divider style 3</a:t>
            </a: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9D0DDBF5-15A9-48AF-8154-A223158BFEC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26056" y="6224478"/>
            <a:ext cx="4323744" cy="281103"/>
          </a:xfrm>
        </p:spPr>
        <p:txBody>
          <a:bodyPr wrap="square" lIns="0" rIns="0">
            <a:sp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Optional comment</a:t>
            </a:r>
          </a:p>
        </p:txBody>
      </p:sp>
    </p:spTree>
    <p:extLst>
      <p:ext uri="{BB962C8B-B14F-4D97-AF65-F5344CB8AC3E}">
        <p14:creationId xmlns:p14="http://schemas.microsoft.com/office/powerpoint/2010/main" val="33865865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Image background standout tex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B451307E-4D10-46A4-B5F4-D1CDCEC3D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7667625" cy="10799763"/>
          </a:xfrm>
          <a:pattFill prst="wdUpDiag">
            <a:fgClr>
              <a:srgbClr val="D9D9D9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GB"/>
              <a:t>Click icon in centre to add image</a:t>
            </a:r>
            <a:br>
              <a:rPr lang="en-GB"/>
            </a:br>
            <a:r>
              <a:rPr lang="en-GB"/>
              <a:t>Send image to back so elements show on the page</a:t>
            </a:r>
          </a:p>
          <a:p>
            <a:endParaRPr lang="en-GB"/>
          </a:p>
          <a:p>
            <a:endParaRPr lang="en-GB"/>
          </a:p>
          <a:p>
            <a:endParaRPr lang="en-GB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6838E746-8C0D-4144-AC8E-FA9CF117C2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434295" y="1278634"/>
            <a:ext cx="3400560" cy="5893474"/>
          </a:xfrm>
        </p:spPr>
        <p:txBody>
          <a:bodyPr anchor="t"/>
          <a:lstStyle>
            <a:lvl1pPr>
              <a:defRPr sz="3200" cap="none" spc="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Summary text background image (text can be recoloured depending on image colour)</a:t>
            </a:r>
            <a:endParaRPr lang="fr-FR"/>
          </a:p>
        </p:txBody>
      </p:sp>
      <p:sp>
        <p:nvSpPr>
          <p:cNvPr id="19" name="Espace réservé du pied de page 4">
            <a:extLst>
              <a:ext uri="{FF2B5EF4-FFF2-40B4-BE49-F238E27FC236}">
                <a16:creationId xmlns:a16="http://schemas.microsoft.com/office/drawing/2014/main" id="{7C55DB14-B0C7-492B-B1FF-775E2586736D}"/>
              </a:ext>
            </a:extLst>
          </p:cNvPr>
          <p:cNvSpPr txBox="1">
            <a:spLocks/>
          </p:cNvSpPr>
          <p:nvPr userDrawn="1"/>
        </p:nvSpPr>
        <p:spPr>
          <a:xfrm>
            <a:off x="513943" y="10305261"/>
            <a:ext cx="2548775" cy="6912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49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</p:spTree>
    <p:extLst>
      <p:ext uri="{BB962C8B-B14F-4D97-AF65-F5344CB8AC3E}">
        <p14:creationId xmlns:p14="http://schemas.microsoft.com/office/powerpoint/2010/main" val="24094440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e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9FCDDF-7726-4645-80F0-9CF1E0919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6952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C290B5-F203-44CF-9A14-1FBC30429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4" y="2338218"/>
            <a:ext cx="6842125" cy="7371184"/>
          </a:xfrm>
        </p:spPr>
        <p:txBody>
          <a:bodyPr numCol="1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5431620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ex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876351A-47CF-40DC-9763-E0EEB72C7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4" y="2338218"/>
            <a:ext cx="6830651" cy="737118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0418347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C42B4-92B3-41F7-8D5F-C6CA8749CF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451F5451-CC20-46A2-802F-F9D60C2A6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0" y="516742"/>
            <a:ext cx="6842125" cy="799411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r>
              <a:rPr lang="en-GB"/>
              <a:t>Slide title room for two lines</a:t>
            </a:r>
          </a:p>
        </p:txBody>
      </p:sp>
      <p:sp>
        <p:nvSpPr>
          <p:cNvPr id="3" name="Content">
            <a:extLst>
              <a:ext uri="{FF2B5EF4-FFF2-40B4-BE49-F238E27FC236}">
                <a16:creationId xmlns:a16="http://schemas.microsoft.com/office/drawing/2014/main" id="{41F54BE0-878D-4EDE-9290-206FC1548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4225" y="2338218"/>
            <a:ext cx="6830650" cy="73711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change the text styles on the slide master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089693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54" r:id="rId2"/>
    <p:sldLayoutId id="2147483649" r:id="rId3"/>
    <p:sldLayoutId id="2147483763" r:id="rId4"/>
    <p:sldLayoutId id="2147483683" r:id="rId5"/>
    <p:sldLayoutId id="2147483849" r:id="rId6"/>
    <p:sldLayoutId id="2147483650" r:id="rId7"/>
    <p:sldLayoutId id="2147483865" r:id="rId8"/>
    <p:sldLayoutId id="2147483866" r:id="rId9"/>
    <p:sldLayoutId id="2147483871" r:id="rId10"/>
    <p:sldLayoutId id="2147483872" r:id="rId11"/>
    <p:sldLayoutId id="2147483867" r:id="rId12"/>
    <p:sldLayoutId id="2147483869" r:id="rId13"/>
    <p:sldLayoutId id="2147483868" r:id="rId14"/>
    <p:sldLayoutId id="2147483873" r:id="rId15"/>
    <p:sldLayoutId id="2147483870" r:id="rId16"/>
    <p:sldLayoutId id="2147483773" r:id="rId17"/>
    <p:sldLayoutId id="2147483874" r:id="rId18"/>
    <p:sldLayoutId id="2147483846" r:id="rId19"/>
    <p:sldLayoutId id="2147483875" r:id="rId20"/>
    <p:sldLayoutId id="2147483861" r:id="rId21"/>
    <p:sldLayoutId id="2147483864" r:id="rId22"/>
    <p:sldLayoutId id="2147483862" r:id="rId23"/>
    <p:sldLayoutId id="2147483863" r:id="rId24"/>
    <p:sldLayoutId id="2147483793" r:id="rId25"/>
    <p:sldLayoutId id="2147483876" r:id="rId26"/>
    <p:sldLayoutId id="2147483877" r:id="rId27"/>
  </p:sldLayoutIdLst>
  <p:hf hdr="0" ftr="0" dt="0"/>
  <p:txStyles>
    <p:titleStyle>
      <a:lvl1pPr algn="l" defTabSz="514365" rtl="0" eaLnBrk="1" latinLnBrk="0" hangingPunct="1">
        <a:lnSpc>
          <a:spcPct val="90000"/>
        </a:lnSpc>
        <a:spcBef>
          <a:spcPct val="0"/>
        </a:spcBef>
        <a:buNone/>
        <a:defRPr sz="2800" b="1" kern="1200" cap="none" spc="0" baseline="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0" indent="0" algn="l" defTabSz="514365" rtl="0" eaLnBrk="1" latinLnBrk="0" hangingPunct="1">
        <a:lnSpc>
          <a:spcPct val="110000"/>
        </a:lnSpc>
        <a:spcBef>
          <a:spcPts val="500"/>
        </a:spcBef>
        <a:spcAft>
          <a:spcPts val="500"/>
        </a:spcAft>
        <a:buSzPct val="50000"/>
        <a:buFont typeface="HelveticaNeueLT Std Lt Cn" panose="020B0406020202030204" pitchFamily="34" charset="0"/>
        <a:buNone/>
        <a:defRPr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50023" indent="-150023" algn="l" defTabSz="514365" rtl="0" eaLnBrk="1" latinLnBrk="0" hangingPunct="1">
        <a:lnSpc>
          <a:spcPct val="110000"/>
        </a:lnSpc>
        <a:spcBef>
          <a:spcPts val="500"/>
        </a:spcBef>
        <a:spcAft>
          <a:spcPts val="500"/>
        </a:spcAft>
        <a:buSzPct val="80000"/>
        <a:buFont typeface="Segoe UI" panose="020B0502040204020203" pitchFamily="34" charset="0"/>
        <a:buChar char="●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354519" indent="-146451" algn="l" defTabSz="514365" rtl="0" eaLnBrk="1" latinLnBrk="0" hangingPunct="1">
        <a:lnSpc>
          <a:spcPct val="110000"/>
        </a:lnSpc>
        <a:spcBef>
          <a:spcPts val="500"/>
        </a:spcBef>
        <a:spcAft>
          <a:spcPts val="500"/>
        </a:spcAft>
        <a:buFont typeface="Arial" panose="020B0604020202020204" pitchFamily="34" charset="0"/>
        <a:buChar char="‒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55443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4pPr>
      <a:lvl5pPr marL="709931" indent="-128592" algn="l" defTabSz="514365" rtl="0" eaLnBrk="1" latinLnBrk="0" hangingPunct="1">
        <a:lnSpc>
          <a:spcPct val="90000"/>
        </a:lnSpc>
        <a:spcBef>
          <a:spcPts val="281"/>
        </a:spcBef>
        <a:buFont typeface="HelveticaNeueLT Std Lt Cn" panose="020B0406020202030204" pitchFamily="34" charset="0"/>
        <a:buChar char="−"/>
        <a:defRPr sz="788" kern="1200">
          <a:solidFill>
            <a:schemeClr val="tx1"/>
          </a:solidFill>
          <a:latin typeface="+mn-lt"/>
          <a:ea typeface="+mn-ea"/>
          <a:cs typeface="+mn-cs"/>
        </a:defRPr>
      </a:lvl5pPr>
      <a:lvl6pPr marL="1414504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86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68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6051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82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65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47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29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912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94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76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59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" userDrawn="1">
          <p15:clr>
            <a:srgbClr val="F26B43"/>
          </p15:clr>
        </p15:guide>
        <p15:guide id="2" pos="2488" userDrawn="1">
          <p15:clr>
            <a:srgbClr val="F26B43"/>
          </p15:clr>
        </p15:guide>
        <p15:guide id="3" pos="260" userDrawn="1">
          <p15:clr>
            <a:srgbClr val="F26B43"/>
          </p15:clr>
        </p15:guide>
        <p15:guide id="4" pos="4570" userDrawn="1">
          <p15:clr>
            <a:srgbClr val="F26B43"/>
          </p15:clr>
        </p15:guide>
        <p15:guide id="7" pos="1592" userDrawn="1">
          <p15:clr>
            <a:srgbClr val="9FCC3B"/>
          </p15:clr>
        </p15:guide>
        <p15:guide id="8" pos="1752" userDrawn="1">
          <p15:clr>
            <a:srgbClr val="9FCC3B"/>
          </p15:clr>
        </p15:guide>
        <p15:guide id="9" pos="2324" userDrawn="1">
          <p15:clr>
            <a:srgbClr val="F26B43"/>
          </p15:clr>
        </p15:guide>
        <p15:guide id="10" pos="3080" userDrawn="1">
          <p15:clr>
            <a:srgbClr val="9FCC3B"/>
          </p15:clr>
        </p15:guide>
        <p15:guide id="11" pos="3248" userDrawn="1">
          <p15:clr>
            <a:srgbClr val="9FCC3B"/>
          </p15:clr>
        </p15:guide>
        <p15:guide id="16" orient="horz" pos="6116" userDrawn="1">
          <p15:clr>
            <a:srgbClr val="5ACBF0"/>
          </p15:clr>
        </p15:guide>
        <p15:guide id="17" orient="horz" pos="6611" userDrawn="1">
          <p15:clr>
            <a:srgbClr val="F26B43"/>
          </p15:clr>
        </p15:guide>
        <p15:guide id="18" orient="horz" pos="1473" userDrawn="1">
          <p15:clr>
            <a:srgbClr val="5ACBF0"/>
          </p15:clr>
        </p15:guide>
        <p15:guide id="20" orient="horz" pos="1043" userDrawn="1">
          <p15:clr>
            <a:srgbClr val="F26B43"/>
          </p15:clr>
        </p15:guide>
        <p15:guide id="21" orient="horz" pos="317" userDrawn="1">
          <p15:clr>
            <a:srgbClr val="9FCC3B"/>
          </p15:clr>
        </p15:guide>
        <p15:guide id="22" orient="horz" pos="6384" userDrawn="1">
          <p15:clr>
            <a:srgbClr val="9FCC3B"/>
          </p15:clr>
        </p15:guide>
        <p15:guide id="23" pos="60" userDrawn="1">
          <p15:clr>
            <a:srgbClr val="547EBF"/>
          </p15:clr>
        </p15:guide>
        <p15:guide id="24" pos="4760" userDrawn="1">
          <p15:clr>
            <a:srgbClr val="547EBF"/>
          </p15:clr>
        </p15:guide>
        <p15:guide id="25" orient="horz" pos="56" userDrawn="1">
          <p15:clr>
            <a:srgbClr val="547EBF"/>
          </p15:clr>
        </p15:guide>
        <p15:guide id="26" orient="horz" pos="6726" userDrawn="1">
          <p15:clr>
            <a:srgbClr val="547EBF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1FE300B2-81C5-1B70-245E-441AC2C5862A}"/>
              </a:ext>
            </a:extLst>
          </p:cNvPr>
          <p:cNvGrpSpPr/>
          <p:nvPr/>
        </p:nvGrpSpPr>
        <p:grpSpPr>
          <a:xfrm>
            <a:off x="-5754" y="-1"/>
            <a:ext cx="7673379" cy="10799764"/>
            <a:chOff x="-5754" y="-1"/>
            <a:chExt cx="7673379" cy="1079976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1D59CF7-5E66-76DD-B10D-A965A7475E28}"/>
                </a:ext>
              </a:extLst>
            </p:cNvPr>
            <p:cNvSpPr/>
            <p:nvPr/>
          </p:nvSpPr>
          <p:spPr>
            <a:xfrm>
              <a:off x="0" y="-1"/>
              <a:ext cx="7667625" cy="10799764"/>
            </a:xfrm>
            <a:prstGeom prst="rect">
              <a:avLst/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162"/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13E6190A-37AB-646C-9A54-475809573BEE}"/>
                </a:ext>
              </a:extLst>
            </p:cNvPr>
            <p:cNvGrpSpPr/>
            <p:nvPr/>
          </p:nvGrpSpPr>
          <p:grpSpPr>
            <a:xfrm>
              <a:off x="-5754" y="5114397"/>
              <a:ext cx="7673379" cy="3875315"/>
              <a:chOff x="10288" y="5892820"/>
              <a:chExt cx="7663083" cy="3249666"/>
            </a:xfrm>
            <a:solidFill>
              <a:srgbClr val="EAEFF1"/>
            </a:solidFill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335FBC97-2711-110A-5F23-C6E009EB3F65}"/>
                  </a:ext>
                </a:extLst>
              </p:cNvPr>
              <p:cNvSpPr/>
              <p:nvPr/>
            </p:nvSpPr>
            <p:spPr>
              <a:xfrm>
                <a:off x="10288" y="5892820"/>
                <a:ext cx="7663083" cy="3249666"/>
              </a:xfrm>
              <a:prstGeom prst="rect">
                <a:avLst/>
              </a:prstGeom>
              <a:solidFill>
                <a:srgbClr val="E8ED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162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F7083707-D2EC-9332-F0C6-4BB56D3019FA}"/>
                  </a:ext>
                </a:extLst>
              </p:cNvPr>
              <p:cNvSpPr/>
              <p:nvPr/>
            </p:nvSpPr>
            <p:spPr>
              <a:xfrm>
                <a:off x="419703" y="6212814"/>
                <a:ext cx="4134524" cy="28114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GB" sz="2500" dirty="0">
                    <a:solidFill>
                      <a:schemeClr val="tx1"/>
                    </a:solidFill>
                  </a:rPr>
                  <a:t>We want to hear from you. If you are invited to take part in the survey, please complete it. </a:t>
                </a:r>
                <a:endParaRPr lang="en-GB" sz="2500" dirty="0">
                  <a:solidFill>
                    <a:schemeClr val="tx1"/>
                  </a:solidFill>
                  <a:cs typeface="Arial"/>
                </a:endParaRPr>
              </a:p>
              <a:p>
                <a:endParaRPr lang="en-GB" sz="2500" dirty="0">
                  <a:solidFill>
                    <a:schemeClr val="tx1"/>
                  </a:solidFill>
                  <a:cs typeface="Arial"/>
                </a:endParaRPr>
              </a:p>
              <a:p>
                <a:r>
                  <a:rPr lang="en-GB" sz="2500" dirty="0">
                    <a:solidFill>
                      <a:schemeClr val="tx1"/>
                    </a:solidFill>
                  </a:rPr>
                  <a:t>Your feedback will help create meaningful change to diabetes care in England.</a:t>
                </a:r>
                <a:endParaRPr lang="en-GB" sz="2500" dirty="0">
                  <a:solidFill>
                    <a:schemeClr val="tx1"/>
                  </a:solidFill>
                  <a:cs typeface="Arial"/>
                </a:endParaRPr>
              </a:p>
              <a:p>
                <a:endParaRPr lang="en-GB" sz="25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Text Box 7">
              <a:extLst>
                <a:ext uri="{FF2B5EF4-FFF2-40B4-BE49-F238E27FC236}">
                  <a16:creationId xmlns:a16="http://schemas.microsoft.com/office/drawing/2014/main" id="{69C8B787-5C30-05A4-3A1D-7FECF9483094}"/>
                </a:ext>
              </a:extLst>
            </p:cNvPr>
            <p:cNvSpPr txBox="1"/>
            <p:nvPr/>
          </p:nvSpPr>
          <p:spPr>
            <a:xfrm>
              <a:off x="459631" y="1197411"/>
              <a:ext cx="6973553" cy="2047534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GB" sz="5400" b="1" dirty="0">
                  <a:solidFill>
                    <a:schemeClr val="bg1"/>
                  </a:solidFill>
                </a:rPr>
                <a:t>Help us improve diabetes care in England</a:t>
              </a:r>
              <a:endParaRPr lang="en-GB" sz="3200" b="1" dirty="0">
                <a:solidFill>
                  <a:schemeClr val="bg1"/>
                </a:solidFill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DD41301-A7B1-64DF-0989-D243921D57C7}"/>
                </a:ext>
              </a:extLst>
            </p:cNvPr>
            <p:cNvSpPr txBox="1"/>
            <p:nvPr/>
          </p:nvSpPr>
          <p:spPr>
            <a:xfrm>
              <a:off x="404211" y="9324163"/>
              <a:ext cx="7171295" cy="108177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GB" sz="2000" dirty="0">
                  <a:solidFill>
                    <a:schemeClr val="bg1"/>
                  </a:solidFill>
                </a:rPr>
                <a:t>For more information, please visit </a:t>
              </a:r>
              <a:r>
                <a:rPr lang="en-GB" sz="2000" b="1" dirty="0">
                  <a:solidFill>
                    <a:schemeClr val="bg1"/>
                  </a:solidFill>
                </a:rPr>
                <a:t>diabetessurvey.co.uk. </a:t>
              </a:r>
            </a:p>
            <a:p>
              <a:pPr>
                <a:lnSpc>
                  <a:spcPct val="110000"/>
                </a:lnSpc>
              </a:pPr>
              <a:r>
                <a:rPr lang="en-GB" sz="2000" dirty="0">
                  <a:solidFill>
                    <a:schemeClr val="bg1"/>
                  </a:solidFill>
                </a:rPr>
                <a:t>Or contact us via email </a:t>
              </a:r>
              <a:r>
                <a:rPr lang="en-GB" sz="2000" b="1" dirty="0">
                  <a:solidFill>
                    <a:schemeClr val="bg1"/>
                  </a:solidFill>
                </a:rPr>
                <a:t>diabetessurvey@ipsos.com </a:t>
              </a:r>
              <a:r>
                <a:rPr lang="en-GB" sz="2000" dirty="0">
                  <a:solidFill>
                    <a:schemeClr val="bg1"/>
                  </a:solidFill>
                </a:rPr>
                <a:t>or Freephone </a:t>
              </a:r>
              <a:r>
                <a:rPr lang="en-US" sz="2000" b="1" i="0" dirty="0">
                  <a:solidFill>
                    <a:schemeClr val="bg1"/>
                  </a:solidFill>
                  <a:effectLst/>
                  <a:latin typeface="Arial (Body)"/>
                </a:rPr>
                <a:t>0800 470 2983.</a:t>
              </a:r>
              <a:endParaRPr lang="en-GB" sz="2000" b="1" dirty="0">
                <a:solidFill>
                  <a:schemeClr val="bg1"/>
                </a:solidFill>
              </a:endParaRPr>
            </a:p>
          </p:txBody>
        </p:sp>
        <p:pic>
          <p:nvPicPr>
            <p:cNvPr id="7" name="Picture 6" descr="A group of people in different colors&#10;&#10;Description automatically generated">
              <a:extLst>
                <a:ext uri="{FF2B5EF4-FFF2-40B4-BE49-F238E27FC236}">
                  <a16:creationId xmlns:a16="http://schemas.microsoft.com/office/drawing/2014/main" id="{D6769C41-EC12-020C-72EF-0ED3E2F9FF6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0420" y="5316496"/>
              <a:ext cx="3352764" cy="3352764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4155DD1-3E1C-FC8E-4366-1404D86E29EA}"/>
                </a:ext>
              </a:extLst>
            </p:cNvPr>
            <p:cNvSpPr/>
            <p:nvPr/>
          </p:nvSpPr>
          <p:spPr>
            <a:xfrm>
              <a:off x="404211" y="3672492"/>
              <a:ext cx="6725964" cy="146105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GB" sz="3600" b="1" dirty="0">
                  <a:solidFill>
                    <a:schemeClr val="bg1"/>
                  </a:solidFill>
                </a:rPr>
                <a:t>National Diabetes Experience Survey 2024</a:t>
              </a:r>
            </a:p>
            <a:p>
              <a:pPr algn="l">
                <a:lnSpc>
                  <a:spcPct val="110000"/>
                </a:lnSpc>
              </a:pPr>
              <a:endParaRPr lang="en-GB" sz="1400" b="1" dirty="0">
                <a:solidFill>
                  <a:schemeClr val="bg1"/>
                </a:solidFill>
              </a:endParaRPr>
            </a:p>
            <a:p>
              <a:pPr algn="l">
                <a:lnSpc>
                  <a:spcPct val="110000"/>
                </a:lnSpc>
              </a:pPr>
              <a:endParaRPr lang="en-GB" sz="14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4" name="Picture 3" descr="A blue and white logo&#10;&#10;Description automatically generated">
            <a:extLst>
              <a:ext uri="{FF2B5EF4-FFF2-40B4-BE49-F238E27FC236}">
                <a16:creationId xmlns:a16="http://schemas.microsoft.com/office/drawing/2014/main" id="{25210D96-C60C-71B5-C26B-F60416D2D9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097" y="317905"/>
            <a:ext cx="1364588" cy="56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8319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IPSOS - Classical Template - 16x9">
  <a:themeElements>
    <a:clrScheme name="ipsos_global">
      <a:dk1>
        <a:sysClr val="windowText" lastClr="000000"/>
      </a:dk1>
      <a:lt1>
        <a:sysClr val="window" lastClr="FFFFFF"/>
      </a:lt1>
      <a:dk2>
        <a:srgbClr val="419999"/>
      </a:dk2>
      <a:lt2>
        <a:srgbClr val="2F469C"/>
      </a:lt2>
      <a:accent1>
        <a:srgbClr val="002554"/>
      </a:accent1>
      <a:accent2>
        <a:srgbClr val="F1BE48"/>
      </a:accent2>
      <a:accent3>
        <a:srgbClr val="E87722"/>
      </a:accent3>
      <a:accent4>
        <a:srgbClr val="84329B"/>
      </a:accent4>
      <a:accent5>
        <a:srgbClr val="F14354"/>
      </a:accent5>
      <a:accent6>
        <a:srgbClr val="5FBD83"/>
      </a:accent6>
      <a:hlink>
        <a:srgbClr val="0563C1"/>
      </a:hlink>
      <a:folHlink>
        <a:srgbClr val="954F72"/>
      </a:folHlink>
    </a:clrScheme>
    <a:fontScheme name="Personnalisé 80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E8E8E8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lnSpc>
            <a:spcPct val="110000"/>
          </a:lnSpc>
          <a:defRPr sz="11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bg1">
              <a:lumMod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lnSpc>
            <a:spcPct val="110000"/>
          </a:lnSpc>
          <a:spcBef>
            <a:spcPts val="400"/>
          </a:spcBef>
          <a:spcAft>
            <a:spcPts val="400"/>
          </a:spcAft>
          <a:defRPr sz="1100" dirty="0" err="1"/>
        </a:defPPr>
      </a:lstStyle>
    </a:txDef>
  </a:objectDefaults>
  <a:extraClrSchemeLst/>
  <a:extLst>
    <a:ext uri="{05A4C25C-085E-4340-85A3-A5531E510DB2}">
      <thm15:themeFamily xmlns:thm15="http://schemas.microsoft.com/office/thememl/2012/main" name="a4_portrait_template_uk_ipsos_v2.0.potx" id="{8D52BA75-4E8C-4D5D-823B-80E80C81AB3F}" vid="{01884DB9-C6E2-461F-A47C-F98080B5FDE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BFEDC929A1BC4A9F3B278B6D5AB259" ma:contentTypeVersion="16" ma:contentTypeDescription="Create a new document." ma:contentTypeScope="" ma:versionID="d769e26ac32f01c2c849f327b6f8b272">
  <xsd:schema xmlns:xsd="http://www.w3.org/2001/XMLSchema" xmlns:xs="http://www.w3.org/2001/XMLSchema" xmlns:p="http://schemas.microsoft.com/office/2006/metadata/properties" xmlns:ns2="934b752f-f0a5-467f-a0e4-008a617d2331" xmlns:ns3="cb1d5027-a3ac-4441-b759-ea0e5f912ecd" xmlns:ns4="cccaf3ac-2de9-44d4-aa31-54302fceb5f7" targetNamespace="http://schemas.microsoft.com/office/2006/metadata/properties" ma:root="true" ma:fieldsID="26aab10f286b4a34994b90a074b54a45" ns2:_="" ns3:_="" ns4:_="">
    <xsd:import namespace="934b752f-f0a5-467f-a0e4-008a617d2331"/>
    <xsd:import namespace="cb1d5027-a3ac-4441-b759-ea0e5f912ecd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b752f-f0a5-467f-a0e4-008a617d23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1d5027-a3ac-4441-b759-ea0e5f912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9773f421-f2f3-4cc6-99dd-64bbadf0e128}" ma:internalName="TaxCatchAll" ma:showField="CatchAllData" ma:web="cb1d5027-a3ac-4441-b759-ea0e5f912e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caf3ac-2de9-44d4-aa31-54302fceb5f7" xsi:nil="true"/>
    <lcf76f155ced4ddcb4097134ff3c332f xmlns="934b752f-f0a5-467f-a0e4-008a617d233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76A31D0-D410-459F-8B3A-5041DA332E8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0A3A4F-A5C6-4FED-9146-4F696D095F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b752f-f0a5-467f-a0e4-008a617d2331"/>
    <ds:schemaRef ds:uri="cb1d5027-a3ac-4441-b759-ea0e5f912ecd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7752AC9-3141-4DBE-9E93-91151A710F39}">
  <ds:schemaRefs>
    <ds:schemaRef ds:uri="http://schemas.microsoft.com/office/2006/documentManagement/types"/>
    <ds:schemaRef ds:uri="http://purl.org/dc/terms/"/>
    <ds:schemaRef ds:uri="cccaf3ac-2de9-44d4-aa31-54302fceb5f7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cb1d5027-a3ac-4441-b759-ea0e5f912ecd"/>
    <ds:schemaRef ds:uri="934b752f-f0a5-467f-a0e4-008a617d233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a4_portrait_template_uk_ipsos_v2.1</Template>
  <TotalTime>0</TotalTime>
  <Words>76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(Body)</vt:lpstr>
      <vt:lpstr>Arial Black</vt:lpstr>
      <vt:lpstr>HelveticaNeueLT Std Lt Cn</vt:lpstr>
      <vt:lpstr>Segoe UI</vt:lpstr>
      <vt:lpstr>Wingdings</vt:lpstr>
      <vt:lpstr>IPSOS - Classical Template - 16x9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Diabetes Survey</dc:title>
  <dc:creator>Katherine Fisher</dc:creator>
  <cp:lastModifiedBy>Anna Reid</cp:lastModifiedBy>
  <cp:revision>23</cp:revision>
  <dcterms:created xsi:type="dcterms:W3CDTF">2023-02-03T14:56:01Z</dcterms:created>
  <dcterms:modified xsi:type="dcterms:W3CDTF">2024-03-14T12:58:56Z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0x0101006BBFEDC929A1BC4A9F3B278B6D5AB259</vt:lpwstr>
  </property>
  <property fmtid="{D5CDD505-2E9C-101B-9397-08002B2CF9AE}" pid="3" name="MediaServiceImageTags">
    <vt:lpwstr/>
  </property>
</Properties>
</file>